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f34e89b5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f34e89b5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f34e89b5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f34e89b5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f34e89b5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f34e89b5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f34e89b5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f34e89b5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f34e89b5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f34e89b5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f34e89b5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f34e89b5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f34e89b55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f34e89b55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f34e89b5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f34e89b5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f34e89b5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f34e89b5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f34e89b5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f34e89b5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image" Target="../media/image7.png"/><Relationship Id="rId6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378074" cy="11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5475" y="1401625"/>
            <a:ext cx="6990205" cy="351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225" y="63713"/>
            <a:ext cx="3563549" cy="271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1225" y="63725"/>
            <a:ext cx="2427425" cy="254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449" y="2870050"/>
            <a:ext cx="4766879" cy="214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6400" y="3086925"/>
            <a:ext cx="3857600" cy="19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147426" cy="125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55175"/>
            <a:ext cx="3176976" cy="91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543150"/>
            <a:ext cx="4051277" cy="87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600" y="3494450"/>
            <a:ext cx="3829424" cy="116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3"/>
          <p:cNvSpPr txBox="1"/>
          <p:nvPr/>
        </p:nvSpPr>
        <p:spPr>
          <a:xfrm>
            <a:off x="4514575" y="195025"/>
            <a:ext cx="414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3"/>
          <p:cNvSpPr txBox="1"/>
          <p:nvPr/>
        </p:nvSpPr>
        <p:spPr>
          <a:xfrm>
            <a:off x="5060625" y="-125"/>
            <a:ext cx="4083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&lt;properties&gt;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&lt;java.version&gt;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1.8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&lt;/java.version&gt;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&lt;/properties&gt;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&lt;dependencies&gt;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&lt;groupId&gt;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org.springframework.boot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&lt;/groupId&gt;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&lt;artifactId&gt;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spring-boot-starter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&lt;/artifactId&gt;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&lt;/dependency&gt;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&lt;groupId&gt;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io.cucumber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&lt;/groupId&gt;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&lt;artifactId&gt;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cucumber-java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&lt;/artifactId&gt;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&lt;version&gt;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7.8.0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&lt;/version&gt;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&lt;/dependency&gt;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&lt;groupId&gt;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io.cucumber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&lt;/groupId&gt;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&lt;artifactId&gt;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cucumber-junit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&lt;/artifactId&gt;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&lt;version&gt;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7.8.0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&lt;/version&gt;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&lt;scope&gt;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&lt;/scope&gt;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&lt;/dependency&gt;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&lt;groupId&gt;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org.hamcrest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&lt;/groupId&gt;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&lt;artifactId&gt;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hamcrest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&lt;/artifactId&gt;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&lt;version&gt;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2.2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&lt;/version&gt;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&lt;scope&gt;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&lt;/scope&gt;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&lt;/dependency&gt;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&lt;groupId&gt;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org.assertj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&lt;/groupId&gt;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&lt;artifactId&gt;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assertj-core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&lt;/artifactId&gt;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&lt;version&gt;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3.23.1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&lt;/version&gt;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&lt;scope&gt;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&lt;/scope&gt;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&lt;/dependency&gt;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&lt;groupId&gt;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org.springframework.boot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&lt;/groupId&gt;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&lt;artifactId&gt;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spring-boot-starter-test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&lt;/artifactId&gt;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   &lt;scope&gt;</a:t>
            </a:r>
            <a:r>
              <a:rPr lang="da" sz="800">
                <a:solidFill>
                  <a:srgbClr val="A9B7C6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&lt;/scope&gt;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  &lt;/dependency&gt;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800">
                <a:solidFill>
                  <a:srgbClr val="E8BF6A"/>
                </a:solidFill>
                <a:highlight>
                  <a:srgbClr val="2B2B2B"/>
                </a:highlight>
                <a:latin typeface="Courier New"/>
                <a:ea typeface="Courier New"/>
                <a:cs typeface="Courier New"/>
                <a:sym typeface="Courier New"/>
              </a:rPr>
              <a:t>&lt;/dependencies&gt;</a:t>
            </a:r>
            <a:endParaRPr sz="800">
              <a:solidFill>
                <a:srgbClr val="E8BF6A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75304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837927" cy="339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9227" y="1901800"/>
            <a:ext cx="3848872" cy="2968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5575" y="152400"/>
            <a:ext cx="695856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488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687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1228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1236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4618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